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32" r:id="rId2"/>
    <p:sldId id="331" r:id="rId3"/>
    <p:sldId id="335" r:id="rId4"/>
    <p:sldId id="333" r:id="rId5"/>
    <p:sldId id="334" r:id="rId6"/>
    <p:sldId id="336" r:id="rId7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98">
          <p15:clr>
            <a:srgbClr val="A4A3A4"/>
          </p15:clr>
        </p15:guide>
        <p15:guide id="2" orient="horz" pos="289">
          <p15:clr>
            <a:srgbClr val="A4A3A4"/>
          </p15:clr>
        </p15:guide>
        <p15:guide id="3" orient="horz" pos="737">
          <p15:clr>
            <a:srgbClr val="A4A3A4"/>
          </p15:clr>
        </p15:guide>
        <p15:guide id="4" pos="2879">
          <p15:clr>
            <a:srgbClr val="A4A3A4"/>
          </p15:clr>
        </p15:guide>
        <p15:guide id="5" pos="5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FF0000"/>
    <a:srgbClr val="1DFF28"/>
    <a:srgbClr val="00EA0B"/>
    <a:srgbClr val="0D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4539A7-821C-4B0F-911A-6A68E7D33562}" v="126" dt="2025-07-07T22:05:58.9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5205" autoAdjust="0"/>
  </p:normalViewPr>
  <p:slideViewPr>
    <p:cSldViewPr snapToGrid="0">
      <p:cViewPr varScale="1">
        <p:scale>
          <a:sx n="78" d="100"/>
          <a:sy n="78" d="100"/>
        </p:scale>
        <p:origin x="1666" y="72"/>
      </p:cViewPr>
      <p:guideLst>
        <p:guide orient="horz" pos="1198"/>
        <p:guide orient="horz" pos="289"/>
        <p:guide orient="horz" pos="737"/>
        <p:guide pos="2879"/>
        <p:guide pos="5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ne Bridges" userId="019342e4bd004b7c" providerId="LiveId" clId="{AB4539A7-821C-4B0F-911A-6A68E7D33562}"/>
    <pc:docChg chg="undo custSel delSld modSld sldOrd">
      <pc:chgData name="Dianne Bridges" userId="019342e4bd004b7c" providerId="LiveId" clId="{AB4539A7-821C-4B0F-911A-6A68E7D33562}" dt="2025-07-07T22:04:30.784" v="407" actId="20577"/>
      <pc:docMkLst>
        <pc:docMk/>
      </pc:docMkLst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3893647753" sldId="314"/>
        </pc:sldMkLst>
      </pc:sldChg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551476600" sldId="318"/>
        </pc:sldMkLst>
      </pc:sldChg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405935004" sldId="319"/>
        </pc:sldMkLst>
      </pc:sldChg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950237421" sldId="320"/>
        </pc:sldMkLst>
      </pc:sldChg>
      <pc:sldChg chg="del">
        <pc:chgData name="Dianne Bridges" userId="019342e4bd004b7c" providerId="LiveId" clId="{AB4539A7-821C-4B0F-911A-6A68E7D33562}" dt="2025-07-07T22:02:29.408" v="351" actId="47"/>
        <pc:sldMkLst>
          <pc:docMk/>
          <pc:sldMk cId="3480515141" sldId="321"/>
        </pc:sldMkLst>
      </pc:sldChg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382234185" sldId="324"/>
        </pc:sldMkLst>
      </pc:sldChg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631724354" sldId="326"/>
        </pc:sldMkLst>
      </pc:sldChg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4160094017" sldId="327"/>
        </pc:sldMkLst>
      </pc:sldChg>
      <pc:sldChg chg="del">
        <pc:chgData name="Dianne Bridges" userId="019342e4bd004b7c" providerId="LiveId" clId="{AB4539A7-821C-4B0F-911A-6A68E7D33562}" dt="2025-07-07T22:02:31.919" v="352" actId="47"/>
        <pc:sldMkLst>
          <pc:docMk/>
          <pc:sldMk cId="943968789" sldId="328"/>
        </pc:sldMkLst>
      </pc:sldChg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3617166348" sldId="329"/>
        </pc:sldMkLst>
      </pc:sldChg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2993612828" sldId="330"/>
        </pc:sldMkLst>
      </pc:sldChg>
      <pc:sldChg chg="modSp mod">
        <pc:chgData name="Dianne Bridges" userId="019342e4bd004b7c" providerId="LiveId" clId="{AB4539A7-821C-4B0F-911A-6A68E7D33562}" dt="2025-07-07T22:01:24.930" v="322" actId="20577"/>
        <pc:sldMkLst>
          <pc:docMk/>
          <pc:sldMk cId="2999963719" sldId="331"/>
        </pc:sldMkLst>
        <pc:spChg chg="mod">
          <ac:chgData name="Dianne Bridges" userId="019342e4bd004b7c" providerId="LiveId" clId="{AB4539A7-821C-4B0F-911A-6A68E7D33562}" dt="2025-07-07T22:01:24.930" v="322" actId="20577"/>
          <ac:spMkLst>
            <pc:docMk/>
            <pc:sldMk cId="2999963719" sldId="331"/>
            <ac:spMk id="5" creationId="{A93DE33E-C22E-F2B7-63B9-F493B5FA6790}"/>
          </ac:spMkLst>
        </pc:spChg>
        <pc:spChg chg="mod">
          <ac:chgData name="Dianne Bridges" userId="019342e4bd004b7c" providerId="LiveId" clId="{AB4539A7-821C-4B0F-911A-6A68E7D33562}" dt="2025-07-07T21:49:11.313" v="191" actId="20577"/>
          <ac:spMkLst>
            <pc:docMk/>
            <pc:sldMk cId="2999963719" sldId="331"/>
            <ac:spMk id="6" creationId="{585C832E-1A7D-B218-DDD2-7D1E0952CC95}"/>
          </ac:spMkLst>
        </pc:spChg>
      </pc:sldChg>
      <pc:sldChg chg="modSp">
        <pc:chgData name="Dianne Bridges" userId="019342e4bd004b7c" providerId="LiveId" clId="{AB4539A7-821C-4B0F-911A-6A68E7D33562}" dt="2025-07-07T21:44:52.895" v="120" actId="20577"/>
        <pc:sldMkLst>
          <pc:docMk/>
          <pc:sldMk cId="1440856552" sldId="332"/>
        </pc:sldMkLst>
        <pc:spChg chg="mod">
          <ac:chgData name="Dianne Bridges" userId="019342e4bd004b7c" providerId="LiveId" clId="{AB4539A7-821C-4B0F-911A-6A68E7D33562}" dt="2025-07-07T21:44:52.895" v="120" actId="20577"/>
          <ac:spMkLst>
            <pc:docMk/>
            <pc:sldMk cId="1440856552" sldId="332"/>
            <ac:spMk id="3" creationId="{190CD550-3200-F83F-76C2-C18A47AEE197}"/>
          </ac:spMkLst>
        </pc:spChg>
      </pc:sldChg>
      <pc:sldChg chg="modSp mod ord">
        <pc:chgData name="Dianne Bridges" userId="019342e4bd004b7c" providerId="LiveId" clId="{AB4539A7-821C-4B0F-911A-6A68E7D33562}" dt="2025-07-07T22:02:05.570" v="350" actId="113"/>
        <pc:sldMkLst>
          <pc:docMk/>
          <pc:sldMk cId="177948431" sldId="333"/>
        </pc:sldMkLst>
        <pc:spChg chg="mod">
          <ac:chgData name="Dianne Bridges" userId="019342e4bd004b7c" providerId="LiveId" clId="{AB4539A7-821C-4B0F-911A-6A68E7D33562}" dt="2025-07-07T22:01:35.635" v="330" actId="20577"/>
          <ac:spMkLst>
            <pc:docMk/>
            <pc:sldMk cId="177948431" sldId="333"/>
            <ac:spMk id="5" creationId="{18499F01-7446-34D2-F161-6AAAD5C27B10}"/>
          </ac:spMkLst>
        </pc:spChg>
        <pc:spChg chg="mod">
          <ac:chgData name="Dianne Bridges" userId="019342e4bd004b7c" providerId="LiveId" clId="{AB4539A7-821C-4B0F-911A-6A68E7D33562}" dt="2025-07-07T22:02:05.570" v="350" actId="113"/>
          <ac:spMkLst>
            <pc:docMk/>
            <pc:sldMk cId="177948431" sldId="333"/>
            <ac:spMk id="6" creationId="{A2729919-E285-40B3-1BBD-FA6C95032681}"/>
          </ac:spMkLst>
        </pc:spChg>
      </pc:sldChg>
      <pc:sldChg chg="del">
        <pc:chgData name="Dianne Bridges" userId="019342e4bd004b7c" providerId="LiveId" clId="{AB4539A7-821C-4B0F-911A-6A68E7D33562}" dt="2025-07-07T21:45:40.792" v="121" actId="47"/>
        <pc:sldMkLst>
          <pc:docMk/>
          <pc:sldMk cId="2131426743" sldId="333"/>
        </pc:sldMkLst>
      </pc:sldChg>
      <pc:sldChg chg="modSp mod">
        <pc:chgData name="Dianne Bridges" userId="019342e4bd004b7c" providerId="LiveId" clId="{AB4539A7-821C-4B0F-911A-6A68E7D33562}" dt="2025-07-07T22:03:16.223" v="365" actId="20577"/>
        <pc:sldMkLst>
          <pc:docMk/>
          <pc:sldMk cId="2811656927" sldId="334"/>
        </pc:sldMkLst>
        <pc:spChg chg="mod">
          <ac:chgData name="Dianne Bridges" userId="019342e4bd004b7c" providerId="LiveId" clId="{AB4539A7-821C-4B0F-911A-6A68E7D33562}" dt="2025-07-07T22:03:16.223" v="365" actId="20577"/>
          <ac:spMkLst>
            <pc:docMk/>
            <pc:sldMk cId="2811656927" sldId="334"/>
            <ac:spMk id="5" creationId="{AEEC7913-2D35-4E9F-C222-E593E62AA768}"/>
          </ac:spMkLst>
        </pc:spChg>
        <pc:spChg chg="mod">
          <ac:chgData name="Dianne Bridges" userId="019342e4bd004b7c" providerId="LiveId" clId="{AB4539A7-821C-4B0F-911A-6A68E7D33562}" dt="2025-07-07T22:00:23.512" v="265" actId="255"/>
          <ac:spMkLst>
            <pc:docMk/>
            <pc:sldMk cId="2811656927" sldId="334"/>
            <ac:spMk id="6" creationId="{67312ED4-7F69-E9E5-436A-0549956155A6}"/>
          </ac:spMkLst>
        </pc:spChg>
      </pc:sldChg>
      <pc:sldChg chg="modSp mod ord">
        <pc:chgData name="Dianne Bridges" userId="019342e4bd004b7c" providerId="LiveId" clId="{AB4539A7-821C-4B0F-911A-6A68E7D33562}" dt="2025-07-07T22:01:50.226" v="331" actId="13926"/>
        <pc:sldMkLst>
          <pc:docMk/>
          <pc:sldMk cId="1278536345" sldId="335"/>
        </pc:sldMkLst>
        <pc:spChg chg="mod">
          <ac:chgData name="Dianne Bridges" userId="019342e4bd004b7c" providerId="LiveId" clId="{AB4539A7-821C-4B0F-911A-6A68E7D33562}" dt="2025-07-07T22:00:57.050" v="289" actId="20577"/>
          <ac:spMkLst>
            <pc:docMk/>
            <pc:sldMk cId="1278536345" sldId="335"/>
            <ac:spMk id="5" creationId="{EC078575-5350-3C38-B8EA-6C5D7EC5A7D2}"/>
          </ac:spMkLst>
        </pc:spChg>
        <pc:spChg chg="mod">
          <ac:chgData name="Dianne Bridges" userId="019342e4bd004b7c" providerId="LiveId" clId="{AB4539A7-821C-4B0F-911A-6A68E7D33562}" dt="2025-07-07T22:01:50.226" v="331" actId="13926"/>
          <ac:spMkLst>
            <pc:docMk/>
            <pc:sldMk cId="1278536345" sldId="335"/>
            <ac:spMk id="6" creationId="{43ACF9EC-E13E-3BEE-5277-DB3BFBAF33FF}"/>
          </ac:spMkLst>
        </pc:spChg>
      </pc:sldChg>
      <pc:sldChg chg="modSp mod">
        <pc:chgData name="Dianne Bridges" userId="019342e4bd004b7c" providerId="LiveId" clId="{AB4539A7-821C-4B0F-911A-6A68E7D33562}" dt="2025-07-07T22:04:30.784" v="407" actId="20577"/>
        <pc:sldMkLst>
          <pc:docMk/>
          <pc:sldMk cId="56406121" sldId="336"/>
        </pc:sldMkLst>
        <pc:spChg chg="mod">
          <ac:chgData name="Dianne Bridges" userId="019342e4bd004b7c" providerId="LiveId" clId="{AB4539A7-821C-4B0F-911A-6A68E7D33562}" dt="2025-07-07T22:03:54.784" v="400" actId="14100"/>
          <ac:spMkLst>
            <pc:docMk/>
            <pc:sldMk cId="56406121" sldId="336"/>
            <ac:spMk id="5" creationId="{BFF803C8-A6C2-1870-57B2-B1DADD1143BC}"/>
          </ac:spMkLst>
        </pc:spChg>
        <pc:spChg chg="mod">
          <ac:chgData name="Dianne Bridges" userId="019342e4bd004b7c" providerId="LiveId" clId="{AB4539A7-821C-4B0F-911A-6A68E7D33562}" dt="2025-07-07T22:04:30.784" v="407" actId="20577"/>
          <ac:spMkLst>
            <pc:docMk/>
            <pc:sldMk cId="56406121" sldId="336"/>
            <ac:spMk id="6" creationId="{A2FCF6F9-FFE8-CB53-4734-99B73022F0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8BC03-DA39-4AB1-857C-9D45EF2D4B3C}" type="datetimeFigureOut">
              <a:rPr lang="en-US" smtClean="0"/>
              <a:t>7/7/2025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3F79D-2F07-41A5-8ECB-F0817F5487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425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29EDD-33BB-4C56-BD1E-11021E2303B4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717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809D-E369-4964-AFF8-73EA51165471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71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B102D-D13C-4782-AF90-7081D69253AF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7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FDF3C-5C9C-4F68-BBDE-91D3C950B689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25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1E7C6-B1B6-496B-904E-E0BD17B69B28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91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D20A-C83E-4443-9EC4-D5C1B4D8C79E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496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172D4-39C8-406D-BD5B-F13A94C306CE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60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DA67-315D-42A9-BC40-F7108E988AEC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2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62F3B-652A-4B34-A0B2-2350278E9F6F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693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FF44B-8F90-4692-9BEF-3ADC315BF5E3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74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A796-05C4-4744-A979-C4E8F639345B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98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4B915-67A9-4306-86C4-AEE132004A46}" type="datetime1">
              <a:rPr lang="en-US" smtClean="0"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FCBBD-2495-43BE-B700-F96C8EA5F0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067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03E86D-1D20-8DD9-E11B-6A51F925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1</a:t>
            </a:fld>
            <a:endParaRPr lang="en-U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190CD550-3200-F83F-76C2-C18A47AEE197}"/>
              </a:ext>
            </a:extLst>
          </p:cNvPr>
          <p:cNvSpPr txBox="1">
            <a:spLocks/>
          </p:cNvSpPr>
          <p:nvPr/>
        </p:nvSpPr>
        <p:spPr>
          <a:xfrm>
            <a:off x="986118" y="735105"/>
            <a:ext cx="7540322" cy="56212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accent1"/>
                </a:solidFill>
                <a:latin typeface="Avenir Black"/>
              </a:rPr>
              <a:t>Historic Neighborhoods Partnership (HNP)</a:t>
            </a:r>
          </a:p>
          <a:p>
            <a:pPr algn="ctr"/>
            <a:br>
              <a:rPr lang="en-US" sz="2400" b="1" dirty="0"/>
            </a:br>
            <a:r>
              <a:rPr lang="en-US" sz="2400" b="1" dirty="0">
                <a:latin typeface="+mn-lt"/>
              </a:rPr>
              <a:t>Recommendations Regarding </a:t>
            </a:r>
            <a:br>
              <a:rPr lang="en-US" sz="2400" dirty="0">
                <a:latin typeface="+mn-lt"/>
              </a:rPr>
            </a:br>
            <a:r>
              <a:rPr lang="en-US" sz="2400" b="1" dirty="0">
                <a:latin typeface="+mn-lt"/>
              </a:rPr>
              <a:t>Changes to Citizen Comment</a:t>
            </a:r>
            <a:br>
              <a:rPr lang="en-US" sz="2400" dirty="0">
                <a:latin typeface="+mn-lt"/>
              </a:rPr>
            </a:br>
            <a:br>
              <a:rPr lang="en-US" sz="2400" dirty="0">
                <a:latin typeface="+mn-lt"/>
              </a:rPr>
            </a:br>
            <a:r>
              <a:rPr lang="en-US" sz="2000" dirty="0">
                <a:latin typeface="+mn-lt"/>
              </a:rPr>
              <a:t>Colorado Springs Council Meeting -  July 8, 2025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Agenda Item 13.</a:t>
            </a:r>
          </a:p>
          <a:p>
            <a:pPr algn="ctr"/>
            <a:endParaRPr lang="en-US" sz="2000" b="1" dirty="0">
              <a:latin typeface="+mn-lt"/>
            </a:endParaRPr>
          </a:p>
          <a:p>
            <a:pPr algn="ctr"/>
            <a:endParaRPr lang="en-US" sz="2400" b="1" dirty="0">
              <a:latin typeface="+mn-lt"/>
            </a:endParaRPr>
          </a:p>
          <a:p>
            <a:pPr algn="ctr"/>
            <a:r>
              <a:rPr lang="en-US" sz="1800" b="1" dirty="0">
                <a:latin typeface="+mn-lt"/>
              </a:rPr>
              <a:t>Today’s HNP Speakers:</a:t>
            </a:r>
          </a:p>
          <a:p>
            <a:pPr algn="ctr"/>
            <a:r>
              <a:rPr lang="en-US" sz="1800" dirty="0">
                <a:latin typeface="+mn-lt"/>
              </a:rPr>
              <a:t>Dianne Bridges, Chair</a:t>
            </a:r>
          </a:p>
          <a:p>
            <a:pPr algn="ctr"/>
            <a:br>
              <a:rPr lang="en-US" sz="2400" b="1" dirty="0"/>
            </a:b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4085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04671-5773-0330-C661-7FF1198D1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F522D-FC41-05CF-7995-71FFE9AA7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A93DE33E-C22E-F2B7-63B9-F493B5FA6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910" y="475516"/>
            <a:ext cx="7760875" cy="5048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Avenir Black"/>
                <a:cs typeface="Avenir Black"/>
              </a:rPr>
              <a:t>HNP – Statement on Citizen Comment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85C832E-1A7D-B218-DDD2-7D1E0952C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8" y="1298445"/>
            <a:ext cx="8701549" cy="4956175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HNP believes the Citizen Comment process changes went too far. </a:t>
            </a:r>
          </a:p>
          <a:p>
            <a:pPr>
              <a:lnSpc>
                <a:spcPct val="100000"/>
              </a:lnSpc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strongly encourage City Council to compromise and modify the changes. </a:t>
            </a:r>
          </a:p>
          <a:p>
            <a:pPr>
              <a:lnSpc>
                <a:spcPct val="100000"/>
              </a:lnSpc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proposed recommendations will help encourage public comment and participation, while </a:t>
            </a: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supporting Council’s goals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efficiency, respect, and balance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96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C0106-3ECA-B6B8-F6D4-7FF7A258C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CC5ED-4779-0340-BB9D-F08EC0FB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EC078575-5350-3C38-B8EA-6C5D7EC5A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910" y="475516"/>
            <a:ext cx="7760875" cy="5048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Avenir Black"/>
                <a:cs typeface="Avenir Black"/>
              </a:rPr>
              <a:t>HNP – Impact to Citizen Comment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ACF9EC-E13E-3BEE-5277-DB3BFBAF3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8" y="1298445"/>
            <a:ext cx="8701549" cy="4956175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call-in </a:t>
            </a: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limits citizen input/participation </a:t>
            </a:r>
            <a:r>
              <a:rPr lang="en-US" sz="24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a public forum</a:t>
            </a:r>
            <a:endParaRPr lang="en-US" sz="2400" kern="100" dirty="0">
              <a:effectLst/>
              <a:highlight>
                <a:srgbClr val="FFFF0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allowing ceding of time </a:t>
            </a: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constrains voices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makes it difficult to relay meaningful information with supporting facts to council</a:t>
            </a:r>
          </a:p>
          <a:p>
            <a:pPr>
              <a:lnSpc>
                <a:spcPct val="100000"/>
              </a:lnSpc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Moving the public comment period to end of the meeting without a timeline</a:t>
            </a: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forces Citizens to sit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through entire meeting in chambers to comment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536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DE73D-2209-9F52-BB1B-86447A016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0C66D-8B8C-1E74-CDB6-7ABC0810F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8499F01-7446-34D2-F161-6AAAD5C2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910" y="475516"/>
            <a:ext cx="7760875" cy="5048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Avenir Black"/>
                <a:cs typeface="Avenir Black"/>
              </a:rPr>
              <a:t>HNP – Citizens Who are Now Limited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2729919-E285-40B3-1BBD-FA6C95032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8" y="1072303"/>
            <a:ext cx="8701549" cy="4956175"/>
          </a:xfrm>
          <a:noFill/>
          <a:ln>
            <a:noFill/>
          </a:ln>
        </p:spPr>
        <p:txBody>
          <a:bodyPr>
            <a:noAutofit/>
          </a:bodyPr>
          <a:lstStyle/>
          <a:p>
            <a:pPr marL="457200" marR="0" lvl="1" indent="0">
              <a:lnSpc>
                <a:spcPct val="115000"/>
              </a:lnSpc>
              <a:buNone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Examples of folks with life situations who are now limited </a:t>
            </a: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a public forum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Families who cannot find babysitters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Individuals on Family Medical Leave Act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Individuals who are out of state caregivers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Individuals who are sick or have a contagious infection and must stay at home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Individuals who are temporarily not ambulatory due to surgery or injury but not meeting ADA standards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Individuals who have scheduling conflicts or who have an unplanned emergency</a:t>
            </a:r>
          </a:p>
          <a:p>
            <a:pPr marL="1143000" marR="0" lvl="2" indent="-2286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Individuals who have a full-time day job and who cannot take extended time off from work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48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A47D3-0EAC-2BD2-1F31-16601A618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C96CB-B4F8-0F74-63C5-608641591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AEEC7913-2D35-4E9F-C222-E593E62A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910" y="475516"/>
            <a:ext cx="7760875" cy="5048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Avenir Black"/>
                <a:cs typeface="Avenir Black"/>
              </a:rPr>
              <a:t>HNP – Recommendations on Citizen Comment Changes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312ED4-7F69-E9E5-436A-054995615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1" y="1190290"/>
            <a:ext cx="8701549" cy="4956175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Items on the Agenda</a:t>
            </a:r>
          </a:p>
          <a:p>
            <a:pPr marL="971550" lvl="1" indent="-5143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Allow any Citizen to call in, requiring 24-hour advance coordination</a:t>
            </a:r>
          </a:p>
          <a:p>
            <a:pPr>
              <a:lnSpc>
                <a:spcPct val="115000"/>
              </a:lnSpc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Items NOT on the Agenda</a:t>
            </a:r>
          </a:p>
          <a:p>
            <a:pPr marL="971550" lvl="1" indent="-514350">
              <a:lnSpc>
                <a:spcPct val="115000"/>
              </a:lnSpc>
              <a:buFont typeface="+mj-lt"/>
              <a:buAutoNum type="arabicPeriod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Allow ceding of time, requiring 24-hour advance coordination </a:t>
            </a:r>
          </a:p>
          <a:p>
            <a:pPr marL="971550" lvl="1" indent="-5143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Expand accommodations for calling in to include life situations and other extenuating circumstances requested of and approved by Council President and/or Pro Tem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656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2F816-9E2C-8DF7-6ED1-126E6FEF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7EC3C-8992-E2AB-A0AE-60387B33A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CBBD-2495-43BE-B700-F96C8EA5F07E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FF803C8-A6C2-1870-57B2-B1DADD114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910" y="475516"/>
            <a:ext cx="8191619" cy="5048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Avenir Black"/>
                <a:cs typeface="Avenir Black"/>
              </a:rPr>
              <a:t>HNP – Justification for Recommendations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2FCF6F9-FFE8-CB53-4734-99B73022F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482" y="1259116"/>
            <a:ext cx="8996518" cy="4956175"/>
          </a:xfrm>
          <a:noFill/>
          <a:ln>
            <a:noFill/>
          </a:ln>
        </p:spPr>
        <p:txBody>
          <a:bodyPr>
            <a:noAutofit/>
          </a:bodyPr>
          <a:lstStyle/>
          <a:p>
            <a:pPr marL="742950" marR="0" lvl="1" indent="-285750">
              <a:lnSpc>
                <a:spcPct val="115000"/>
              </a:lnSpc>
              <a:buFont typeface="+mj-lt"/>
              <a:buAutoNum type="arabicPeriod"/>
            </a:pP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Establishes a balanced solution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 efficiencies for Council/Staff with better access for Citizens</a:t>
            </a:r>
          </a:p>
          <a:p>
            <a:pPr marL="742950" marR="0" lvl="1" indent="-285750">
              <a:lnSpc>
                <a:spcPct val="115000"/>
              </a:lnSpc>
              <a:buFont typeface="+mj-lt"/>
              <a:buAutoNum type="arabicPeriod"/>
            </a:pP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Respects time and resources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minimal impact to Council/Staff; with flexibility and multiple avenues for Citizens</a:t>
            </a:r>
          </a:p>
          <a:p>
            <a:pPr marL="742950" marR="0" lvl="1" indent="-285750">
              <a:lnSpc>
                <a:spcPct val="115000"/>
              </a:lnSpc>
              <a:buFont typeface="+mj-lt"/>
              <a:buAutoNum type="arabicPeriod"/>
            </a:pP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Removes barriers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affords broader opportunities for Citizens with life challenges (eliminates perceived discrimination)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Increases trust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 sends a signal to Citizens that Council values input and is committed to and welcomes oral, public dialog (in addition to other avenues)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06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30683</TotalTime>
  <Words>401</Words>
  <Application>Microsoft Office PowerPoint</Application>
  <PresentationFormat>On-screen Show (4:3)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Arial</vt:lpstr>
      <vt:lpstr>Avenir Black</vt:lpstr>
      <vt:lpstr>Calibri</vt:lpstr>
      <vt:lpstr>Calibri Light</vt:lpstr>
      <vt:lpstr>Wingdings</vt:lpstr>
      <vt:lpstr>Office Theme</vt:lpstr>
      <vt:lpstr>PowerPoint Presentation</vt:lpstr>
      <vt:lpstr>HNP – Statement on Citizen Comment</vt:lpstr>
      <vt:lpstr>HNP – Impact to Citizen Comment</vt:lpstr>
      <vt:lpstr>HNP – Citizens Who are Now Limited</vt:lpstr>
      <vt:lpstr>HNP – Recommendations on Citizen Comment Changes</vt:lpstr>
      <vt:lpstr>HNP – Justification for 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Work</dc:creator>
  <cp:lastModifiedBy>Dianne Bridges</cp:lastModifiedBy>
  <cp:revision>225</cp:revision>
  <cp:lastPrinted>2025-06-10T16:44:23Z</cp:lastPrinted>
  <dcterms:created xsi:type="dcterms:W3CDTF">2019-12-22T02:36:16Z</dcterms:created>
  <dcterms:modified xsi:type="dcterms:W3CDTF">2025-07-07T22:06:08Z</dcterms:modified>
</cp:coreProperties>
</file>